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št.16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Beseda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/>
              <a:t>Bog je poklical Mojzesa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Kaj je videl Mojzes, ko je slišal Božji glas?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lepa vinska trta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 in grmenje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goreči grm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razdeljeno morje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goreči grm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25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Gideon in njegovih 300 mož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s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/>
              <a:t>Ko se je Gideonu prikazal GOSPODOV angel, je rekel: "GOSPOD je s teboj, mogočni bojevnik."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Sodniki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Gospodov angel se je prikazal Gideonu in rekel: »Bog je s tabo, mogočni bojevnik.« Bog mu je dal zagotovilo po rosi in runu.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je bil prepričan, da ga je Bog poklical, je podrl Baala in njegov oltar, ki so ga Izraelci častili.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rekel Gideonu, naj izbere bojevnike, ki bodo premagali Midiance. Po božjem navodilu je bilo izbranih samo 300 mož.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mu je dal čudovit načrt, kako jih napade. Bog daj, da imajo trobente in prazne kozarce z baklami notri.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Ponoči so Gideon in njegovih 300 mož izvedli načrt, ki jim ga je dal Bog. Zmagali so v vojni proti Midjancem.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in njegovih 300 mož je zmagal v vojni proti številnim Midjancem le tako, da je ubogal Božji ukaz.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Skrivnost zmage v mojem življenju je poslušnost Bogu.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vsemogočni Bog, ki lahko premaga številne sovražne sile s samo 300 možmi.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Katera ni bila uporabljena, da bi Gideon in njegovih 300 mož premagali svojega sovražnika?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kozarci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trobente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meči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je GOSPOD videl, da je šel pogledat, ga je Bog poklical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notranjosti grma,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"Mojzes! Mojzes!" In Mojzes je rekel: "Tukaj sem."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s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/>
              <a:t>Ko se je Gideonu prikazal GOSPODOV angel, je rekel: "GOSPOD je s teboj, mogočni bojevnik."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Sodniki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26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/>
              <a:t>Samson, močan bojevnik.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dečka in ga poimenovala Samson. Rastel je in GOSPOD ga je blagoslovil,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Sodniki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Med izraelskimi voditelji je bil voditelj po imenu Samson. Bil je človek, ki ga je treba ločiti od rojstva.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bil zelo močan bojevnik. Zaradi Samsona Filistejci in druge države, ki so jih zatirale, niso mogle zatirati Izraelcev</a:t>
            </a:r>
            <a:r xmlns:a="http://schemas.openxmlformats.org/drawingml/2006/main">
              <a:rPr lang="s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nič več.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Njegova moč je izvirala iz las. Toda njegovi lasje so bili obriti, ker so ga preslepili. Torej je izgubil svojo moč.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Samsona so zgrabili in sovražniki so se mu smejali. Obžaloval je, da so ga preslepili zaradi arogance.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molil k Bogu, naj ga končno spet okrepi. Bog je uslišal njegovo molitev in mu končno dal moč.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bil človek, ki mu je Bog dal posebno milost in klic.</a:t>
            </a:r>
            <a:r xmlns:a="http://schemas.openxmlformats.org/drawingml/2006/main">
              <a:rPr lang="s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Toda zaradi svoje arogance,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vse jih je izgubil.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Tudi mi smo Božji ljubljeni otroci, ki smo prejeli Božjo milost in poslanstvo.</a:t>
            </a:r>
            <a:r xmlns:a="http://schemas.openxmlformats.org/drawingml/2006/main">
              <a:rPr lang="s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moramo biti ponižni pred Božjo besedo.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posluša in odgovori na naše resne in resnične molitve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Beseda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Deset katastrof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Od kod Samsonova moč?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lasje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lasje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dečka in ga poimenovala Samson. Rastel je in GOSPOD ga je blagoslovil,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Sodniki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27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/>
              <a:t>Ruth, ženska plemenitega značaja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Tvoje ljudstvo bo moje ljudstvo in tvoj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Judinja Naomi je imela dva sinova, ki sta se poročila z nejudi. Vendar sta njena sinova umrla. Tako sta ji ostali dve vdovi snahi.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se je odločila, da se bo vrnila domov v Judejo. Svojima snahama je rekla, naj se vrneta domov. Toda njena druga snaha se ni vrnila v svoj domači kraj, ampak je sledila svoji tašči, da bi živela v Judu.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je morala pobrati ostanke žita, da bi živela z Naomi, saj ni imela moža, ki bi vodil gospodinjstvo.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Slučajno je pobrala ostanke žita na njivi, ki je pripadala Boazu. Boaz je mislil, da je plemenita ženska, in se je poročil z Ruto.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je sprejel Ruto in Naomi kot družino in živel srečno življenje. V prihodnosti sta kralj David in Jezus izhajala iz rodu Boaza in 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je bila poganka. Bila je dobra in iskrena žena in je dobro služila svoji tašči.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Torej, bila je blagoslovljena.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Pomagati moramo tudi sosedom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častijo Boga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 dobrim in iskrenim srcem.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Egipčani bodo spoznali, da sem jaz GOSPOD, ko iztegnem svojo roko zoper Egipt in izpeljem Izraelce iz njega.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ne gleda na zunanjost, ampak gleda v srce.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Zakaj se je Naomi vrnila domov iz Moaba v Judo?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je zbolela..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je njen mož umrl..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sta njena sinova umrla..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je želela spoznati svojo družino..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ker sta njena sinova umrla..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Tvoje ljudstvo bo moje ljudstvo in tvoj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28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Hannahina molitev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deček Samuel je še naprej rasel v rasti in milosti pri GOSPODU in pri ljudeh.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ni imela sina. Tako je bila tako žalostna, da je molila k Bogu. "O, Oče Bog, če mi daš sina, ga bom dal zate za vse dni njegovega življenja."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se je spomnil njene molitve in Hani dal sina po imenu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je dala svojega sina, da je častil Boga v templju, kot je prej molila.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je živel v templju in častil Boga. Prejel je veliko milosti od ljudi in Boga.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Mali Samuel je dobro zrasel in postal deček. Nato je pozneje postal prerok, ki je poslušal Božji glas.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Božji ukaz povedal egipčanskemu kralju faraonu. "Tako pravi Gospod: Pusti moje ljudstvo, da me bo častilo."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uslišal vse Hanine molitve, se je spomnil in jo v celoti uslišal.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posluša vse naše molitve.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moramo moliti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resno in iskreno.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uslišal naše molitve in zvesto odgovoril.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s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Zakaj je bila Hannah tako žalostna?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zaradi bolečin v trebuhu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zaradi brez denarja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ni sina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 je bila grda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ker ni sina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deček Samuel je še naprej rasel v rasti in milosti pri GOSPODU in pri ljudeh.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Kralj Savel, prvi kralj Izraela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GOSPOD je odgovoril: "Poslušaj jih in daj jim kralja." Tedaj je Samuel rekel Izraelovim možem: Vrnite se vsak v svoje mesto.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"Potrebujemo kralja!" Izraelci so prosili, naj jim dajo kralja Samuela.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»Dal jim bom kralja, kakor so prosili.« Bog je odgovoril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poslal Savla k Samuelu. Bog je pustil Samuelu, da si zlije olje na glavo, da bi postal kralj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"To je naš vodja, Saul." Samuel je Izraelcem dal vedeti, da je Bog imenoval Savla za voditelja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"Ni šans! Kdo je Bog? Jaz sem bog« je faraon to zelo odločno zavrnil.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Sprva je Savel dobro vodil Izraelce z zvesto poslušnostjo Božji volji. Vendar pa je postal slab kralj, ki je izdal Božjo voljo zaradi svoje ošabnosti in ponosa.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Sprva je bil Savel ponižen.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pa je postal kralj,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več ubogal božje volje.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Postal je aroganten in pohlepen.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Nenehno moraš biti ponižen, ko te tvoj Oče Bog povzdigne.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ljubi ponižne,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zavrača pa ponosne.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 so Izraelci prosili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Božja beseda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hiša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GOSPOD je odgovoril: "Poslušaj jih in daj jim kralja." Tedaj je Samuel rekel Izraelovim možem: Vrnite se vsak v svoje mesto.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/>
              <a:t>Mladi fant, David, ki je ubil Goljata</a:t>
            </a:r>
            <a:r xmlns:a="http://schemas.openxmlformats.org/drawingml/2006/main">
              <a:rPr lang="sl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rekel Filistejcu: »Ti prihajaš proti meni z mečem in sulico in kopjem, jaz pa prihajam proti tebi v imenu GOSPODA Vsemogočnega, Boga Izraelovih čet, ki si jih zaničeval.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 filistejskem taboru je bil velikanski vojak, imenovan Goljat. S prepirom je užalil Božje ime.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Nihče se ni upal boriti proti njemu, ker ga je strašil.</a:t>
            </a:r>
          </a:p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Takrat je David, mladi fant, rekel kralju Savlu: »Šel bom in se bojeval z njim.«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'Lahko ga premagam, če je Bog z menoj.'</a:t>
            </a:r>
          </a:p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se je približal Goljatu s petimi gladkimi kamni.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molil k Bogu. "Gospod, prosim povej mi, kaj boš počel od zdaj naprej."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rekel Goljatu, ki je prišel proti njemu z mečem in sulico. »Bojim se proti tebi v imenu Boga Jahveja!«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vrgel kamen in udaril Goljata v čelo.</a:t>
            </a:r>
          </a:p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z božjo pomočjo zmagal v tej bitki.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Izraelske vojake je bilo strah</a:t>
            </a:r>
            <a:r xmlns:a="http://schemas.openxmlformats.org/drawingml/2006/main">
              <a:rPr lang="s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velikanskega Goljata. Bali so se ga.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Toda David, ki je verjel v božje varstvo, se je pogumno bojeval z njim in ga premagal.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Verjeti moramo, da nas Bog vedno varuje. Pogumni smo lahko s prepričanjem, da nas bo Bog zaščitil v vseh okoliščinah.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Pogum, ki izhaja iz vere v Boga, lahko premaga vsak strah.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zmago tistim, ki se borijo zanj.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 je David vrgel v Goljata?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kopje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ščit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rekel Filistejcu: »Ti prihajaš proti meni z mečem in sulico in kopjem, jaz pa prihajam proti tebi v imenu GOSPODA Vsemogočnega, Boga Izraelovih čet, ki si jih zaničeval.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Bog je spustil deset nesreč na vso egiptovsko deželo. Egipčani in faraon so spoznali, kdo je pravi Bog.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"Mojzes, takoj pojdi iz Egipta z vsemi svojimi Izraelci." Faraon ni imel druge izbire, kot da jih je izpustil.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je mislil, da je najmočnejši z ignoriranjem Boga.</a:t>
            </a:r>
            <a:r xmlns:a="http://schemas.openxmlformats.org/drawingml/2006/main">
              <a:rPr lang="s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Torej je moral biti pod velikimi nesrečami.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Priznati moramo, da je Bog Vsemogočni in ne 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je GOSPOD videl, da je šel pogledat, ga je Bog poklical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notranjosti grma,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"Mojzes! Mojzes!" In Mojzes je rekel: "Tukaj sem."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drugačen od malikov ali drugih lažnih bogov.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živ in deluje s svojo mogočno močjo.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Koliko nesreč je Bog pustil nad Egiptom?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dvanajst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Egipčani bodo spoznali, da sem jaz GOSPOD, ko iztegnem svojo roko zoper Egipt in izpeljem Izraelce iz njega.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18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Steber oblaka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4400"/>
              <a:t>in Ognjeni steber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Podnevi je šel GOSPOD pred njimi v oblačnem stebru, da bi jih vodil na njihovi poti, ponoči pa v ognjenem stebru, da bi jim svetil, da so lahko potovali podnevi in ponoči.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Mojzesova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so živeli v Egiptu 430 let. Zapustili so Egipt, da bi se ob koncu 430 let vrnili v obljubljeno deželo Kanaan.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»Kako lahko pridemo na pravo pot?«, »Kaj če na poti srečamo slabe ljudi?« Zelo jih je skrbelo.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Takrat jim je Bog pokazal dokaz, da jih vodi. Bil je oblakov steber.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Ponoči je postal ognjeni steber. Tako jih je Bog vodil noč in 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"Ni nas strah, saj je Bog z nami!" Izraelci so se zahvaljevali Bogu, ker jih je vodil z oblačnim in ognjenim stebrom.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je Mojzes nekega dne videl, kako Egipčan tepe Izraelca, se je razjezil, stopil na stran svojega ljudstva in Egipčana ubil.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s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je veliko Izraelcev prečkalo nevarno puščavo, jim je Bog pokazal dokaz, da jih je vodil in varoval z oblačnim in ognjenim stebrom.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Zdaj je Bog z menoj in me varuje. Zahvaljujmo se Bogu.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vedno z nami.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varuje nas noč in dan.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 čim jih je Bog vodil, ko so Izraelci odšli iz Egipta?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oblakov steber in ognjeni steber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ptica in riba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sonce in luna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 in mačka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oblakov steber in ognjeni steber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Podnevi je šel GOSPOD pred njimi v oblačnem stebru, da bi jih vodil na njihovi poti, ponoči pa v ognjenem stebru, da bi jim svetil, da so lahko potovali podnevi in ponoči.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Mojzesova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19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Izraelci gredo skozi razdeljeno morje po suhem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Tedaj je Mojzes iztegnil roko nad morje in vso tisto noč je GOSPOD z močnim vzhodnim vetrom poganjal morje nazaj in ga spremenil v suho zemljo. Vode so bile razdeljene,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 in Izraelci so na poti v Kanaan srečali Rdeče morje.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Egipčani so zasledovali Izraelce, da bi jih znova ujeli.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Potem pa se je zgodila čudovita stvar! Bog je pustil, da se je Rdeče morje razdelilo in da so Izraelci hodili čez po suhem.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Egipčanski vojaki so jih lovili, a morje se je spet vrnilo, vse egipčanske vojake je potopilo v morje. Nobeden od njih ni preživel.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je faraon slišal za to, se ga je Mojzes zbal in je pobegnil iz egiptovske palače ter odšel živet v midjansko puščavo.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Zahvaljujemo se Bogu, da nas je rešil! Vsi Izraelci so z velikim veseljem peli vesele pesmi.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rešil Izraelce iz obupnega položaja.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Bil sem tudi v situaciji, da umrem zaradi greha, toda Bog je poslal Jezusa, da me reši!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me je rešil večne smrti!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Oče Bog, najlepša hvala!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 je?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naš odrešenik, ki rešuje svoje ljudi na čudovit način.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Kako so Izraelci šli čez Rdeče morje?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jim je poslal veliko ladjo.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naj hodijo po morski vodi.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razdelil Rdeče morje in pustil, da hodijo naprej</a:t>
            </a:r>
          </a:p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suha tla.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pusti, da letijo čez morje.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Bog je razdelil Rdeče morje in pustil, da hodijo naprej</a:t>
            </a:r>
          </a:p>
          <a:p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suha tla.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Tedaj je Mojzes iztegnil roko nad morje in vso tisto noč je GOSPOD z močnim vzhodnim vetrom poganjal morje nazaj in ga spremenil v suho zemljo. Vode so bile razdeljene,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20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/>
              <a:t>Bog, ki je spustil meso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»Slišal sem godrnjanje Izraelcev. Reci jim: Ob mraku boste jedli meso in zjutraj se boste nasitili kruha. Tedaj boste spoznali, da sem jaz GOSPOD, vaš Bog.«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v puščavi niso imeli hrane. Nato so godrnjali zoper Mojzesa in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Tedaj je Gospod rekel Mojzesu. "Zate bom spustil hrano iz nebes."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Zjutraj so se na puščavskih tleh pojavili tanki kosmiči, podobni zmrzali.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živel kot pastir 40 let in na koncu je dopolnil 80 let.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Zvečer so jih preletele prepelice, padle in prekrile tabor. Nabrali so jih, skuhali in pojedli. Tudi v puščavi niso stradali.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"Hvala bogu!" Mojzes in Izraelci so bili presenečeni nad Božjo vsemogočno močjo.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svojemu ljudstvu zagotavljal dnevno hrano na neverjeten način in s svojo vsemogočno močjo tudi v puščavi, kjer je niso mogli najti.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Verjamemo, da nam bo Bog na svoj čudovit način zvesto zagotovil naše potrebe.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 je?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čudoviti Bog, ki vnaprej pozna naše potrebe in jim priskrbi svojo čudovito pot.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 je Bog poskrbel za svoje stradajoče ljudstvo?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in prepelica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Kruh in mleko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Meso in voda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Riž in juha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Mana in prepelica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»Slišal sem godrnjanje Izraelcev. Reci jim: Ob mraku boste jedli meso in zjutraj se boste nasitili kruha. Tedaj boste spoznali, da sem jaz GOSPOD, vaš Bog.«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/>
              <a:t>Deset zapovedi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bil tam pri GOSPODU štirideset dni in štirideset noči, ne da bi jedel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ali pitne vode. In na plošče je napisal besede zaveze - deset zapovedi.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Mojzesova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so prispeli na goro Horeb (Sinaj). Slava Gospoda Boga je bila polna na Mont Sinai (Mount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rekel Mojzesu: "Pridi k meni na goro." Mojzes je šel na Božjo goro.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Nekega dne ga je Bog poklical v goreči grm in mu rekel. "Pošiljam te k faraonu, da moje ljudstvo, Izraelce, rešiš iz Egipta."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Gospod Bog se je srečal na gori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dal Mojzesu kamnite plošče. Bog je nanj zapisal zakone in zapovedi, ki naj bi jih Izraelci upoštevali – deset zapovedi.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"Hvala ti, Gospod, da si nam dal zakone."</a:t>
            </a:r>
          </a:p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mislil: »Izročil in učil bom teh dragocenih deset zapovedi.«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zapovedi so dragoceni predpisi, ki jih je Bog dal za naše življenje.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ubogamo Božje zakone, bo Bog zadovoljen z našim življenjem.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nam je dal zakone in deset zapovedi.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se nam je dal spoznati po teh zakonih in zapovedih.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Kje je Bog zapisal deset zapovedi?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Lesena tableta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Blato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tablični računalnik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Papir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Kamnita plošča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Kamnita plošča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Mojzes je bil tam pri GOSPODU štirideset dni in štirideset noči, ne da bi jedel</a:t>
            </a: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ali pitne vode. In na plošče je napisal besede zaveze - deset zapovedi.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Mojzesova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22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Zlato tele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Vzel je, kar so mu dali, in iz tega naredil idola, ki je bil ulit v obliki</a:t>
            </a:r>
          </a:p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teleta, ki ga oblikujemo z orodjem. Nato so rekli: "To so tvoji bogovi, o Izrael, ki so te pripeljali iz Egipta."</a:t>
            </a:r>
          </a:p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Mojzes tako dolgo ni stopil z gore, so se počutili nelagodno. "Potrebujemo našega boga, da nas vodi namesto Mojzesa."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Mojzes se je vrnil v Egipt, da bi rešil svoje ljudstvo Izraelce, ki so držali palico, ki mu jo je dal Bog.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 so naredili zlato tele in ga častili kot svojega boga, ki jih je vodil.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Mojzes, ki je prišel z desetimi zapovedmi, je bil tako jezen.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bil besno nanje jezen. »Uničil jih bom. Potem te bom spremenil v velik narod.«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Toda Mojzes je molil k Bogu, naj jim resno odpusti. Bog je slišal Mojzesovo molitev in jim odpustil.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lang="sl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Kar Bog najbolj sovraži, je častiti druge bogove namesto njega.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delaj si idola za nobeno ceno.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glede na to, kaj se zgodi, se jim ne priklanjajte in jih častite.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rgbClr val="FF0000"/>
                </a:solidFill>
              </a:rPr>
              <a:t>Bog?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najbolj sovraži čaščenje malikov namesto njega.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Katerega malika so naredili Izraelci za grehe?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Zlata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Srebro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Zlato tele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Vzel je, kar so mu dali, in iz tega naredil idola, ki je bil ulit v obliki</a:t>
            </a:r>
          </a:p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teleta, ki ga oblikujemo z orodjem. Nato so rekli: "To so tvoji bogovi, o Izrael, ki so te pripeljali iz Egipta."</a:t>
            </a:r>
          </a:p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23 Božja beseda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Božja hiša (tabernakelj) v puščavi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Na dan, ko je bil postavljen tabernakelj, šotor pričevanja, ga je prekril oblak. Od večera do jutra je bil oblak nad tabernakljem videti kot ogenj.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Številke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Mojzesa poklical za voditelja Izraelcev, ko je bil star 80 let.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Božji načrt je drugačen od našega, vendar je njegov načrt vedno popoln.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Verjeti moramo, da je Božji načrt popoln in se moramo zanesti nanj.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rekel Mojzesu, naj naredi tabernakelj – Božjo hišo.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povedal vse o tabernaklju – njegovo obliko in vse, kar je treba pripraviti zanj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Bog jim je dal vedeti, kako uporabiti vsak člen, ko častijo Boga v tabernaklju.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Mojzes in Izraelci so naredili tabernakelj - Božjo hišo - po Božjih navodilih.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Tistega dne, ko so tabernakelj postavili, ga je prekril oblak, ki je kazal Božjo slavo. Tabernakelj je bil znak, da je Bog z Izraelci.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pustil, da so Izraelci naredili tabernakelj – Božjo hišo, in jim dal živeti s tabernakljem kot središčem.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Živeti bi morali z Bogom kot središčem svojega uma in življenja.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rgbClr val="FF0000"/>
                </a:solidFill>
              </a:rPr>
              <a:t>Bog?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živi z nami, hodi z nami, nas vodi in govori z nami.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 je Bog pustil Izraelcem narediti?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Tabernakelj – Božja hiša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Tabernakelj – Božja hiša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bg1">
                    <a:lumMod val="50000"/>
                  </a:schemeClr>
                </a:solidFill>
              </a:rPr>
              <a:t>Na dan, ko je bil postavljen tabernakelj, šotor pričevanja, ga je prekril oblak. Od večera do jutra je bil oblak nad tabernakljem videti kot ogenj.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Številke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št. 24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beseda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od</a:t>
            </a:r>
            <a:r xmlns:a="http://schemas.openxmlformats.org/drawingml/2006/main">
              <a:rPr lang="s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Bog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400"/>
              <a:t>Zrušena Jeriha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l" altLang="ko-KR" sz="3200"/>
              <a:t>Bog je?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nas vodi s svojimi popolnimi načrti. V Božjih načrtih ni napak.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Sedmič, ko so duhovniki zatrobili na trobento, je Jozue ukazal ljudstvu: »Kričite! Kajti GOSPOD vam je dal mesto!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so želeli iti v obljubljeno deželo. Toda Jeriho, ki je bil velik grad, jim je preprečil pot.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rekel Jozuetu, ki je bil njihov vodja, kako uničiti Jeriho.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Izraelsko ljudstvo je sedem dni hodilo okoli jerihskega obzidja po Božjem navodilu.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Medtem ko so šest dni korakali okoli obzidja, vsak dan po enkrat, se Jericho ni premaknil niti za milimeter.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Sedmi dan so ga sedemkrat obhodili. Sedmič so glasno zakričali in zid se je zrušil.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niso mogli uničiti Jerihe z lastno močjo. Toda Bog je s svojo lastno močjo namesto njih uničil Jeriho.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so zmagali s poslušnostjo Bogu.</a:t>
            </a: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Živimo svoje življenje v poslušnosti Bogu.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Zahvaljujmo se Bogu, da smo zmagali!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3200"/>
              <a:t>Bog?</a:t>
            </a:r>
            <a:r xmlns:a="http://schemas.openxmlformats.org/drawingml/2006/main">
              <a:rPr lang="s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rgbClr val="C00000"/>
                </a:solidFill>
              </a:rPr>
              <a:t>Bog..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zmago svojemu ljudstvu s svojo veliko močjo.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Bog zmage!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 je Bog naročil Jozuetu, naj uniči Jeriho?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 dni metali kamne v Jeriho.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 dni molite za Jeriho.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Pojte hvalnice sedem dni za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Marširajte zid Jerihe sedem dni in ob</a:t>
            </a:r>
          </a:p>
          <a:p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zadnji dan glasno zakriči.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Marširajte zid Jerihe sedem dni in ob</a:t>
            </a:r>
          </a:p>
          <a:p>
            <a:r xmlns:a="http://schemas.openxmlformats.org/drawingml/2006/main">
              <a:rPr lang="sl" altLang="ko-KR" sz="2800">
                <a:solidFill>
                  <a:srgbClr val="FF0000"/>
                </a:solidFill>
              </a:rPr>
              <a:t>zadnji dan glasno zakriči.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l" altLang="ko-KR" sz="4000">
                <a:solidFill>
                  <a:srgbClr val="FF0000"/>
                </a:solidFill>
              </a:rPr>
              <a:t>Današnja Beseda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Sedmič, ko so duhovniki zatrobili na trobento, je Jozue ukazal ljudstvu: »Kričite! Kajti GOSPOD vam je dal mesto!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